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handoutMasterIdLst>
    <p:handoutMasterId r:id="rId7"/>
  </p:handoutMasterIdLst>
  <p:sldIdLst>
    <p:sldId id="256" r:id="rId5"/>
  </p:sldIdLst>
  <p:sldSz cx="21383625" cy="302752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CDB"/>
    <a:srgbClr val="2D3C4D"/>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EB1E8-CAE1-41F3-807B-82FC9A6F6920}" v="6" dt="2022-10-22T12:19:41.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9536"/>
        <p:guide pos="6735"/>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Liesa" userId="e0ef9ec9-463c-4cdb-bf69-520404e124f2" providerId="ADAL" clId="{623EB1E8-CAE1-41F3-807B-82FC9A6F6920}"/>
    <pc:docChg chg="undo custSel modSld">
      <pc:chgData name="Fernando Liesa" userId="e0ef9ec9-463c-4cdb-bf69-520404e124f2" providerId="ADAL" clId="{623EB1E8-CAE1-41F3-807B-82FC9A6F6920}" dt="2022-10-22T12:19:45.830" v="23" actId="478"/>
      <pc:docMkLst>
        <pc:docMk/>
      </pc:docMkLst>
      <pc:sldChg chg="addSp delSp modSp mod">
        <pc:chgData name="Fernando Liesa" userId="e0ef9ec9-463c-4cdb-bf69-520404e124f2" providerId="ADAL" clId="{623EB1E8-CAE1-41F3-807B-82FC9A6F6920}" dt="2022-10-22T12:19:45.830" v="23" actId="478"/>
        <pc:sldMkLst>
          <pc:docMk/>
          <pc:sldMk cId="3382990166" sldId="256"/>
        </pc:sldMkLst>
        <pc:spChg chg="mod">
          <ac:chgData name="Fernando Liesa" userId="e0ef9ec9-463c-4cdb-bf69-520404e124f2" providerId="ADAL" clId="{623EB1E8-CAE1-41F3-807B-82FC9A6F6920}" dt="2022-10-22T11:53:10.430" v="0" actId="20577"/>
          <ac:spMkLst>
            <pc:docMk/>
            <pc:sldMk cId="3382990166" sldId="256"/>
            <ac:spMk id="2" creationId="{00000000-0000-0000-0000-000000000000}"/>
          </ac:spMkLst>
        </pc:spChg>
        <pc:graphicFrameChg chg="add del mod">
          <ac:chgData name="Fernando Liesa" userId="e0ef9ec9-463c-4cdb-bf69-520404e124f2" providerId="ADAL" clId="{623EB1E8-CAE1-41F3-807B-82FC9A6F6920}" dt="2022-10-22T12:19:45.830" v="23" actId="478"/>
          <ac:graphicFrameMkLst>
            <pc:docMk/>
            <pc:sldMk cId="3382990166" sldId="256"/>
            <ac:graphicFrameMk id="12" creationId="{D19F04E2-A32D-7C4E-1808-0342EB203888}"/>
          </ac:graphicFrameMkLst>
        </pc:graphicFrameChg>
        <pc:picChg chg="del">
          <ac:chgData name="Fernando Liesa" userId="e0ef9ec9-463c-4cdb-bf69-520404e124f2" providerId="ADAL" clId="{623EB1E8-CAE1-41F3-807B-82FC9A6F6920}" dt="2022-10-22T11:53:12.643" v="1" actId="478"/>
          <ac:picMkLst>
            <pc:docMk/>
            <pc:sldMk cId="3382990166" sldId="256"/>
            <ac:picMk id="6" creationId="{F4AB9E49-7FAA-4511-830F-DF169E644C3C}"/>
          </ac:picMkLst>
        </pc:picChg>
        <pc:picChg chg="add del mod">
          <ac:chgData name="Fernando Liesa" userId="e0ef9ec9-463c-4cdb-bf69-520404e124f2" providerId="ADAL" clId="{623EB1E8-CAE1-41F3-807B-82FC9A6F6920}" dt="2022-10-22T12:19:43.822" v="22" actId="478"/>
          <ac:picMkLst>
            <pc:docMk/>
            <pc:sldMk cId="3382990166" sldId="256"/>
            <ac:picMk id="7" creationId="{229C3955-101F-A774-A3DC-B839D001E38B}"/>
          </ac:picMkLst>
        </pc:picChg>
        <pc:picChg chg="add del mod">
          <ac:chgData name="Fernando Liesa" userId="e0ef9ec9-463c-4cdb-bf69-520404e124f2" providerId="ADAL" clId="{623EB1E8-CAE1-41F3-807B-82FC9A6F6920}" dt="2022-10-22T12:18:51.445" v="10"/>
          <ac:picMkLst>
            <pc:docMk/>
            <pc:sldMk cId="3382990166" sldId="256"/>
            <ac:picMk id="11" creationId="{97426BAD-E143-7E8D-2F04-2517ED216399}"/>
          </ac:picMkLst>
        </pc:picChg>
      </pc:sldChg>
    </pc:docChg>
  </pc:docChgLst>
  <pc:docChgLst>
    <pc:chgData name="Fernando Liesa" userId="e0ef9ec9-463c-4cdb-bf69-520404e124f2" providerId="ADAL" clId="{DD0F350E-5A58-4A4B-A30B-3BEB4020F1AA}"/>
    <pc:docChg chg="modSld">
      <pc:chgData name="Fernando Liesa" userId="e0ef9ec9-463c-4cdb-bf69-520404e124f2" providerId="ADAL" clId="{DD0F350E-5A58-4A4B-A30B-3BEB4020F1AA}" dt="2021-03-13T16:33:06.574" v="248" actId="20577"/>
      <pc:docMkLst>
        <pc:docMk/>
      </pc:docMkLst>
      <pc:sldChg chg="addSp modSp mod">
        <pc:chgData name="Fernando Liesa" userId="e0ef9ec9-463c-4cdb-bf69-520404e124f2" providerId="ADAL" clId="{DD0F350E-5A58-4A4B-A30B-3BEB4020F1AA}" dt="2021-03-13T16:33:06.574" v="248" actId="20577"/>
        <pc:sldMkLst>
          <pc:docMk/>
          <pc:sldMk cId="3382990166" sldId="256"/>
        </pc:sldMkLst>
        <pc:spChg chg="mod">
          <ac:chgData name="Fernando Liesa" userId="e0ef9ec9-463c-4cdb-bf69-520404e124f2" providerId="ADAL" clId="{DD0F350E-5A58-4A4B-A30B-3BEB4020F1AA}" dt="2021-03-13T16:29:39.330" v="224" actId="207"/>
          <ac:spMkLst>
            <pc:docMk/>
            <pc:sldMk cId="3382990166" sldId="256"/>
            <ac:spMk id="2"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3" creationId="{00000000-0000-0000-0000-000000000000}"/>
          </ac:spMkLst>
        </pc:spChg>
        <pc:spChg chg="mod">
          <ac:chgData name="Fernando Liesa" userId="e0ef9ec9-463c-4cdb-bf69-520404e124f2" providerId="ADAL" clId="{DD0F350E-5A58-4A4B-A30B-3BEB4020F1AA}" dt="2021-03-13T16:31:00.193" v="234" actId="1076"/>
          <ac:spMkLst>
            <pc:docMk/>
            <pc:sldMk cId="3382990166" sldId="256"/>
            <ac:spMk id="4"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8"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9"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16"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17"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18" creationId="{00000000-0000-0000-0000-000000000000}"/>
          </ac:spMkLst>
        </pc:spChg>
        <pc:spChg chg="mod">
          <ac:chgData name="Fernando Liesa" userId="e0ef9ec9-463c-4cdb-bf69-520404e124f2" providerId="ADAL" clId="{DD0F350E-5A58-4A4B-A30B-3BEB4020F1AA}" dt="2021-03-13T16:33:06.574" v="248" actId="20577"/>
          <ac:spMkLst>
            <pc:docMk/>
            <pc:sldMk cId="3382990166" sldId="256"/>
            <ac:spMk id="19"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0"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1"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2" creationId="{00000000-0000-0000-0000-000000000000}"/>
          </ac:spMkLst>
        </pc:spChg>
        <pc:spChg chg="mod">
          <ac:chgData name="Fernando Liesa" userId="e0ef9ec9-463c-4cdb-bf69-520404e124f2" providerId="ADAL" clId="{DD0F350E-5A58-4A4B-A30B-3BEB4020F1AA}" dt="2021-03-13T16:28:48.038" v="222" actId="207"/>
          <ac:spMkLst>
            <pc:docMk/>
            <pc:sldMk cId="3382990166" sldId="256"/>
            <ac:spMk id="23"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4"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5"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6" creationId="{00000000-0000-0000-0000-000000000000}"/>
          </ac:spMkLst>
        </pc:spChg>
        <pc:picChg chg="add mod">
          <ac:chgData name="Fernando Liesa" userId="e0ef9ec9-463c-4cdb-bf69-520404e124f2" providerId="ADAL" clId="{DD0F350E-5A58-4A4B-A30B-3BEB4020F1AA}" dt="2021-03-13T16:31:06.182" v="235" actId="1076"/>
          <ac:picMkLst>
            <pc:docMk/>
            <pc:sldMk cId="3382990166" sldId="256"/>
            <ac:picMk id="6" creationId="{F4AB9E49-7FAA-4511-830F-DF169E644C3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2022-12-19</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19/12/2022</a:t>
            </a:fld>
            <a:endParaRPr lang="fr-CA"/>
          </a:p>
        </p:txBody>
      </p:sp>
      <p:sp>
        <p:nvSpPr>
          <p:cNvPr id="4" name="Espace réservé de l'image des diapositives 3"/>
          <p:cNvSpPr>
            <a:spLocks noGrp="1" noRot="1" noChangeAspect="1"/>
          </p:cNvSpPr>
          <p:nvPr>
            <p:ph type="sldImg" idx="2"/>
          </p:nvPr>
        </p:nvSpPr>
        <p:spPr>
          <a:xfrm>
            <a:off x="2195513" y="766763"/>
            <a:ext cx="2708275"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349849" rtl="0" eaLnBrk="1" latinLnBrk="0" hangingPunct="1">
      <a:defRPr sz="918" kern="1200">
        <a:solidFill>
          <a:schemeClr val="tx1"/>
        </a:solidFill>
        <a:latin typeface="+mn-lt"/>
        <a:ea typeface="+mn-ea"/>
        <a:cs typeface="+mn-cs"/>
      </a:defRPr>
    </a:lvl1pPr>
    <a:lvl2pPr marL="349849" algn="l" defTabSz="349849" rtl="0" eaLnBrk="1" latinLnBrk="0" hangingPunct="1">
      <a:defRPr sz="918" kern="1200">
        <a:solidFill>
          <a:schemeClr val="tx1"/>
        </a:solidFill>
        <a:latin typeface="+mn-lt"/>
        <a:ea typeface="+mn-ea"/>
        <a:cs typeface="+mn-cs"/>
      </a:defRPr>
    </a:lvl2pPr>
    <a:lvl3pPr marL="699699" algn="l" defTabSz="349849" rtl="0" eaLnBrk="1" latinLnBrk="0" hangingPunct="1">
      <a:defRPr sz="918" kern="1200">
        <a:solidFill>
          <a:schemeClr val="tx1"/>
        </a:solidFill>
        <a:latin typeface="+mn-lt"/>
        <a:ea typeface="+mn-ea"/>
        <a:cs typeface="+mn-cs"/>
      </a:defRPr>
    </a:lvl3pPr>
    <a:lvl4pPr marL="1049548" algn="l" defTabSz="349849" rtl="0" eaLnBrk="1" latinLnBrk="0" hangingPunct="1">
      <a:defRPr sz="918" kern="1200">
        <a:solidFill>
          <a:schemeClr val="tx1"/>
        </a:solidFill>
        <a:latin typeface="+mn-lt"/>
        <a:ea typeface="+mn-ea"/>
        <a:cs typeface="+mn-cs"/>
      </a:defRPr>
    </a:lvl4pPr>
    <a:lvl5pPr marL="1399398" algn="l" defTabSz="349849" rtl="0" eaLnBrk="1" latinLnBrk="0" hangingPunct="1">
      <a:defRPr sz="918" kern="1200">
        <a:solidFill>
          <a:schemeClr val="tx1"/>
        </a:solidFill>
        <a:latin typeface="+mn-lt"/>
        <a:ea typeface="+mn-ea"/>
        <a:cs typeface="+mn-cs"/>
      </a:defRPr>
    </a:lvl5pPr>
    <a:lvl6pPr marL="1749247" algn="l" defTabSz="349849" rtl="0" eaLnBrk="1" latinLnBrk="0" hangingPunct="1">
      <a:defRPr sz="918" kern="1200">
        <a:solidFill>
          <a:schemeClr val="tx1"/>
        </a:solidFill>
        <a:latin typeface="+mn-lt"/>
        <a:ea typeface="+mn-ea"/>
        <a:cs typeface="+mn-cs"/>
      </a:defRPr>
    </a:lvl6pPr>
    <a:lvl7pPr marL="2099097" algn="l" defTabSz="349849" rtl="0" eaLnBrk="1" latinLnBrk="0" hangingPunct="1">
      <a:defRPr sz="918" kern="1200">
        <a:solidFill>
          <a:schemeClr val="tx1"/>
        </a:solidFill>
        <a:latin typeface="+mn-lt"/>
        <a:ea typeface="+mn-ea"/>
        <a:cs typeface="+mn-cs"/>
      </a:defRPr>
    </a:lvl7pPr>
    <a:lvl8pPr marL="2448946" algn="l" defTabSz="349849" rtl="0" eaLnBrk="1" latinLnBrk="0" hangingPunct="1">
      <a:defRPr sz="918" kern="1200">
        <a:solidFill>
          <a:schemeClr val="tx1"/>
        </a:solidFill>
        <a:latin typeface="+mn-lt"/>
        <a:ea typeface="+mn-ea"/>
        <a:cs typeface="+mn-cs"/>
      </a:defRPr>
    </a:lvl8pPr>
    <a:lvl9pPr marL="2798796" algn="l" defTabSz="349849" rtl="0" eaLnBrk="1" latinLnBrk="0" hangingPunct="1">
      <a:defRPr sz="9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95513" y="766763"/>
            <a:ext cx="2708275" cy="3838575"/>
          </a:xfrm>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p>
        </p:txBody>
      </p:sp>
      <p:sp>
        <p:nvSpPr>
          <p:cNvPr id="4" name="Date Placeholder 3"/>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284007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942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5867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070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97096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10823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21505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727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67971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58976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2022-12-19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32792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29C8AF5D-D9A7-43E5-A6DC-26C1D9317365}" type="datetimeFigureOut">
              <a:rPr lang="fr-CA" smtClean="0"/>
              <a:pPr/>
              <a:t>2022-12-19</a:t>
            </a:fld>
            <a:endParaRPr lang="fr-CA"/>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7D00F13C-F4F1-423C-9731-5B07ED7AF8B5}" type="slidenum">
              <a:rPr lang="fr-CA" smtClean="0"/>
              <a:pPr/>
              <a:t>‹#›</a:t>
            </a:fld>
            <a:endParaRPr lang="fr-CA"/>
          </a:p>
        </p:txBody>
      </p:sp>
    </p:spTree>
    <p:extLst>
      <p:ext uri="{BB962C8B-B14F-4D97-AF65-F5344CB8AC3E}">
        <p14:creationId xmlns:p14="http://schemas.microsoft.com/office/powerpoint/2010/main" val="272543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075" y="42014"/>
            <a:ext cx="14859130" cy="4147905"/>
          </a:xfrm>
          <a:solidFill>
            <a:srgbClr val="049CDB"/>
          </a:solidFill>
          <a:ln>
            <a:solidFill>
              <a:srgbClr val="95D2E4"/>
            </a:solidFill>
          </a:ln>
        </p:spPr>
        <p:txBody>
          <a:bodyPr>
            <a:normAutofit/>
          </a:bodyPr>
          <a:lstStyle/>
          <a:p>
            <a:pPr marL="326287" algn="l">
              <a:spcBef>
                <a:spcPts val="448"/>
              </a:spcBef>
            </a:pPr>
            <a:r>
              <a:rPr lang="en-CA" sz="7175" b="1">
                <a:solidFill>
                  <a:schemeClr val="bg1"/>
                </a:solidFill>
                <a:latin typeface="Times New Roman" pitchFamily="18" charset="0"/>
                <a:cs typeface="Times New Roman" pitchFamily="18" charset="0"/>
              </a:rPr>
              <a:t>Title of paper for IPIC 2023 </a:t>
            </a:r>
            <a:br>
              <a:rPr lang="en-CA" sz="7175" b="1">
                <a:solidFill>
                  <a:schemeClr val="bg1"/>
                </a:solidFill>
                <a:latin typeface="Times New Roman" pitchFamily="18" charset="0"/>
                <a:cs typeface="Times New Roman" pitchFamily="18" charset="0"/>
              </a:rPr>
            </a:br>
            <a:r>
              <a:rPr lang="en-CA" sz="7175" b="1">
                <a:solidFill>
                  <a:schemeClr val="bg1"/>
                </a:solidFill>
                <a:latin typeface="Times New Roman" pitchFamily="18" charset="0"/>
                <a:cs typeface="Times New Roman" pitchFamily="18" charset="0"/>
              </a:rPr>
              <a:t>Conference </a:t>
            </a:r>
            <a:br>
              <a:rPr lang="en-CA" sz="1345" b="1">
                <a:solidFill>
                  <a:schemeClr val="bg1"/>
                </a:solidFill>
                <a:latin typeface="Times New Roman" pitchFamily="18" charset="0"/>
                <a:cs typeface="Times New Roman" pitchFamily="18" charset="0"/>
              </a:rPr>
            </a:br>
            <a:br>
              <a:rPr lang="en-US" sz="7175" b="1">
                <a:solidFill>
                  <a:schemeClr val="bg1"/>
                </a:solidFill>
                <a:latin typeface="Times New Roman" pitchFamily="18" charset="0"/>
                <a:cs typeface="Times New Roman" pitchFamily="18" charset="0"/>
              </a:rPr>
            </a:br>
            <a:endParaRPr lang="en-CA" sz="4709">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600076" y="11366870"/>
            <a:ext cx="9488307" cy="830578"/>
          </a:xfrm>
          <a:solidFill>
            <a:srgbClr val="049CDB"/>
          </a:solidFill>
        </p:spPr>
        <p:txBody>
          <a:bodyPr anchor="ctr" anchorCtr="0">
            <a:normAutofit/>
          </a:bodyPr>
          <a:lstStyle/>
          <a:p>
            <a:pPr defTabSz="2421589"/>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1356632" y="4517049"/>
            <a:ext cx="9482609" cy="850183"/>
          </a:xfrm>
          <a:prstGeom prst="rect">
            <a:avLst/>
          </a:prstGeom>
          <a:solidFill>
            <a:srgbClr val="049CDB"/>
          </a:solidFill>
        </p:spPr>
        <p:txBody>
          <a:bodyPr wrap="square" lIns="90185" tIns="45092" rIns="90185" bIns="45092" rtlCol="0">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1356631" y="13556396"/>
            <a:ext cx="9482609"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600076" y="19056341"/>
            <a:ext cx="9488307"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1356632" y="21992102"/>
            <a:ext cx="9482609"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16097937" y="2811202"/>
            <a:ext cx="4463858" cy="1813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60">
                <a:solidFill>
                  <a:schemeClr val="tx1"/>
                </a:solidFill>
                <a:latin typeface="Times New Roman" pitchFamily="18" charset="0"/>
                <a:cs typeface="Times New Roman" pitchFamily="18" charset="0"/>
              </a:rPr>
              <a:t>Affiliation logo(s)</a:t>
            </a:r>
          </a:p>
        </p:txBody>
      </p:sp>
      <p:sp>
        <p:nvSpPr>
          <p:cNvPr id="9" name="Rectangle 8"/>
          <p:cNvSpPr/>
          <p:nvPr/>
        </p:nvSpPr>
        <p:spPr>
          <a:xfrm>
            <a:off x="600076" y="5561568"/>
            <a:ext cx="9488307" cy="544970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3588">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2990">
              <a:solidFill>
                <a:schemeClr val="tx1"/>
              </a:solidFill>
              <a:latin typeface="Times New Roman" pitchFamily="18" charset="0"/>
              <a:cs typeface="Times New Roman" pitchFamily="18" charset="0"/>
            </a:endParaRPr>
          </a:p>
        </p:txBody>
      </p:sp>
      <p:sp>
        <p:nvSpPr>
          <p:cNvPr id="20" name="Rectangle 19"/>
          <p:cNvSpPr/>
          <p:nvPr/>
        </p:nvSpPr>
        <p:spPr>
          <a:xfrm>
            <a:off x="600076" y="12342226"/>
            <a:ext cx="9488307" cy="63952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Introduction</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Objectives</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Methodology</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Results</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Implications/Conclusion</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Future Work</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Acknowledgements</a:t>
            </a:r>
          </a:p>
        </p:txBody>
      </p:sp>
      <p:sp>
        <p:nvSpPr>
          <p:cNvPr id="21" name="Rectangle 20"/>
          <p:cNvSpPr/>
          <p:nvPr/>
        </p:nvSpPr>
        <p:spPr>
          <a:xfrm>
            <a:off x="600075" y="20112106"/>
            <a:ext cx="9488308" cy="67986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1794">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1794">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600075" y="4557914"/>
            <a:ext cx="9488308" cy="850216"/>
          </a:xfrm>
          <a:prstGeom prst="rect">
            <a:avLst/>
          </a:prstGeom>
          <a:solidFill>
            <a:srgbClr val="049CDB"/>
          </a:solidFill>
        </p:spPr>
        <p:txBody>
          <a:bodyPr vert="horz" lIns="90185" tIns="45092" rIns="90185" bIns="45092"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2421589"/>
            <a:r>
              <a:rPr lang="fr-CA" sz="4933" b="1">
                <a:solidFill>
                  <a:schemeClr val="bg1"/>
                </a:solidFill>
                <a:latin typeface="Times New Roman" pitchFamily="18" charset="0"/>
                <a:cs typeface="Times New Roman" pitchFamily="18" charset="0"/>
              </a:rPr>
              <a:t>HEADING 1</a:t>
            </a:r>
          </a:p>
        </p:txBody>
      </p:sp>
      <p:sp>
        <p:nvSpPr>
          <p:cNvPr id="24" name="Rectangle 23"/>
          <p:cNvSpPr/>
          <p:nvPr/>
        </p:nvSpPr>
        <p:spPr>
          <a:xfrm>
            <a:off x="11356631" y="5520701"/>
            <a:ext cx="9482610" cy="773390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3289">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3289">
              <a:solidFill>
                <a:schemeClr val="tx1"/>
              </a:solidFill>
              <a:latin typeface="Times New Roman" pitchFamily="18" charset="0"/>
              <a:cs typeface="Times New Roman" pitchFamily="18" charset="0"/>
            </a:endParaRPr>
          </a:p>
          <a:p>
            <a:r>
              <a:rPr lang="en-CA" sz="3289">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3289">
                <a:solidFill>
                  <a:schemeClr val="tx1"/>
                </a:solidFill>
                <a:latin typeface="Times New Roman" pitchFamily="18" charset="0"/>
                <a:cs typeface="Times New Roman" pitchFamily="18" charset="0"/>
              </a:rPr>
              <a:t>Please check if your illustration have </a:t>
            </a:r>
            <a:r>
              <a:rPr lang="en-US" sz="3289">
                <a:solidFill>
                  <a:schemeClr val="tx1"/>
                </a:solidFill>
                <a:latin typeface="Times New Roman" pitchFamily="18" charset="0"/>
                <a:cs typeface="Times New Roman" pitchFamily="18" charset="0"/>
              </a:rPr>
              <a:t>a resolution of at least 300 dpi (dots per inch) at the desired image size.</a:t>
            </a:r>
          </a:p>
          <a:p>
            <a:r>
              <a:rPr lang="en-US" sz="3289">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1356632" y="14549588"/>
            <a:ext cx="9482610" cy="71403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A pdf file and a </a:t>
            </a:r>
            <a:r>
              <a:rPr lang="en-CA" sz="3588" err="1">
                <a:solidFill>
                  <a:schemeClr val="tx1"/>
                </a:solidFill>
                <a:latin typeface="Times New Roman" pitchFamily="18" charset="0"/>
                <a:cs typeface="Times New Roman" pitchFamily="18" charset="0"/>
              </a:rPr>
              <a:t>pptx</a:t>
            </a:r>
            <a:r>
              <a:rPr lang="en-CA" sz="3588">
                <a:solidFill>
                  <a:schemeClr val="tx1"/>
                </a:solidFill>
                <a:latin typeface="Times New Roman" pitchFamily="18" charset="0"/>
                <a:cs typeface="Times New Roman" pitchFamily="18" charset="0"/>
              </a:rPr>
              <a:t> file of the poster are to be sent.</a:t>
            </a:r>
          </a:p>
          <a:p>
            <a:r>
              <a:rPr lang="en-CA" sz="3588">
                <a:solidFill>
                  <a:schemeClr val="tx1"/>
                </a:solidFill>
                <a:latin typeface="Times New Roman" pitchFamily="18" charset="0"/>
                <a:cs typeface="Times New Roman" pitchFamily="18" charset="0"/>
              </a:rPr>
              <a:t>Posters will be made available at the authors profile page of the conference and later in ALICE Knowledge Platform. At least one author must ne available in certain times announced by her/him during the assigned time in the event to discuss with other participants.</a:t>
            </a:r>
          </a:p>
          <a:p>
            <a:endParaRPr lang="en-CA" sz="4036">
              <a:solidFill>
                <a:schemeClr val="tx1"/>
              </a:solidFill>
              <a:latin typeface="Times New Roman" pitchFamily="18" charset="0"/>
              <a:cs typeface="Times New Roman" pitchFamily="18" charset="0"/>
            </a:endParaRPr>
          </a:p>
        </p:txBody>
      </p:sp>
      <p:sp>
        <p:nvSpPr>
          <p:cNvPr id="26" name="Rectangle 25"/>
          <p:cNvSpPr/>
          <p:nvPr/>
        </p:nvSpPr>
        <p:spPr>
          <a:xfrm>
            <a:off x="11356630" y="22984944"/>
            <a:ext cx="9482610" cy="3884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588">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600075" y="27261524"/>
            <a:ext cx="20183475" cy="655564"/>
          </a:xfrm>
          <a:prstGeom prst="rect">
            <a:avLst/>
          </a:prstGeom>
          <a:noFill/>
          <a:ln w="28575">
            <a:solidFill>
              <a:srgbClr val="1E293F"/>
            </a:solidFill>
          </a:ln>
        </p:spPr>
        <p:txBody>
          <a:bodyPr wrap="square" rtlCol="0">
            <a:spAutoFit/>
          </a:bodyPr>
          <a:lstStyle/>
          <a:p>
            <a:pPr algn="ctr"/>
            <a:r>
              <a:rPr lang="de-DE" sz="3660" b="1"/>
              <a:t>Conference Sponsor-Logo Area</a:t>
            </a:r>
          </a:p>
        </p:txBody>
      </p:sp>
      <p:cxnSp>
        <p:nvCxnSpPr>
          <p:cNvPr id="38" name="Gerade Verbindung 37"/>
          <p:cNvCxnSpPr/>
          <p:nvPr/>
        </p:nvCxnSpPr>
        <p:spPr>
          <a:xfrm>
            <a:off x="600075" y="27266520"/>
            <a:ext cx="20183475" cy="3008693"/>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600075" y="27338464"/>
            <a:ext cx="20183475" cy="2936749"/>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821830" y="2596995"/>
            <a:ext cx="14325406" cy="1298577"/>
          </a:xfrm>
          <a:prstGeom prst="rect">
            <a:avLst/>
          </a:prstGeom>
          <a:solidFill>
            <a:srgbClr val="2D3C4D"/>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933">
                <a:solidFill>
                  <a:schemeClr val="bg1"/>
                </a:solidFill>
                <a:latin typeface="Times New Roman" pitchFamily="18" charset="0"/>
                <a:cs typeface="Times New Roman" pitchFamily="18" charset="0"/>
              </a:rPr>
              <a:t>Author 1, Author 2 and Author 3</a:t>
            </a:r>
            <a:endParaRPr lang="de-DE" sz="3660">
              <a:solidFill>
                <a:schemeClr val="bg1"/>
              </a:solidFill>
            </a:endParaRPr>
          </a:p>
        </p:txBody>
      </p:sp>
      <p:pic>
        <p:nvPicPr>
          <p:cNvPr id="7" name="Picture 6" descr="Text&#10;&#10;Description automatically generated with medium confidence">
            <a:extLst>
              <a:ext uri="{FF2B5EF4-FFF2-40B4-BE49-F238E27FC236}">
                <a16:creationId xmlns:a16="http://schemas.microsoft.com/office/drawing/2014/main" id="{229C3955-101F-A774-A3DC-B839D001E3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25104" y="84709"/>
            <a:ext cx="3809524" cy="2920635"/>
          </a:xfrm>
          <a:prstGeom prst="rect">
            <a:avLst/>
          </a:prstGeom>
        </p:spPr>
      </p:pic>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2451609AD8134292C828B836858957" ma:contentTypeVersion="10" ma:contentTypeDescription="Create a new document." ma:contentTypeScope="" ma:versionID="129ee772a9c664c01f735b22e7481193">
  <xsd:schema xmlns:xsd="http://www.w3.org/2001/XMLSchema" xmlns:xs="http://www.w3.org/2001/XMLSchema" xmlns:p="http://schemas.microsoft.com/office/2006/metadata/properties" xmlns:ns2="3d22ffb7-6818-4a02-baf9-bc04f84630ab" xmlns:ns3="43da6f84-2ae5-4947-8dc6-1a1d01fd49dd" targetNamespace="http://schemas.microsoft.com/office/2006/metadata/properties" ma:root="true" ma:fieldsID="4a4c607998d039e91f6722169500eb1b" ns2:_="" ns3:_="">
    <xsd:import namespace="3d22ffb7-6818-4a02-baf9-bc04f84630ab"/>
    <xsd:import namespace="43da6f84-2ae5-4947-8dc6-1a1d01fd49d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22ffb7-6818-4a02-baf9-bc04f84630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bb804d4-d998-409d-aac0-343425f16a37"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da6f84-2ae5-4947-8dc6-1a1d01fd49d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facab82-8c93-4fd2-b772-3cf0bb573547}" ma:internalName="TaxCatchAll" ma:showField="CatchAllData" ma:web="43da6f84-2ae5-4947-8dc6-1a1d01fd49dd">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22ffb7-6818-4a02-baf9-bc04f84630ab">
      <Terms xmlns="http://schemas.microsoft.com/office/infopath/2007/PartnerControls"/>
    </lcf76f155ced4ddcb4097134ff3c332f>
    <TaxCatchAll xmlns="43da6f84-2ae5-4947-8dc6-1a1d01fd49dd" xsi:nil="true"/>
  </documentManagement>
</p:properties>
</file>

<file path=customXml/itemProps1.xml><?xml version="1.0" encoding="utf-8"?>
<ds:datastoreItem xmlns:ds="http://schemas.openxmlformats.org/officeDocument/2006/customXml" ds:itemID="{253FD8BA-82C6-4C53-847D-BAA5FE58936C}">
  <ds:schemaRefs>
    <ds:schemaRef ds:uri="3d22ffb7-6818-4a02-baf9-bc04f84630ab"/>
    <ds:schemaRef ds:uri="43da6f84-2ae5-4947-8dc6-1a1d01fd49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9C48CF6-8D49-4A80-B54A-262F6074C776}">
  <ds:schemaRefs>
    <ds:schemaRef ds:uri="http://schemas.microsoft.com/sharepoint/v3/contenttype/forms"/>
  </ds:schemaRefs>
</ds:datastoreItem>
</file>

<file path=customXml/itemProps3.xml><?xml version="1.0" encoding="utf-8"?>
<ds:datastoreItem xmlns:ds="http://schemas.openxmlformats.org/officeDocument/2006/customXml" ds:itemID="{FB6D6CE7-4DD5-40B6-B942-812636D08A8F}">
  <ds:schemaRefs>
    <ds:schemaRef ds:uri="3d22ffb7-6818-4a02-baf9-bc04f84630ab"/>
    <ds:schemaRef ds:uri="43da6f84-2ae5-4947-8dc6-1a1d01fd49d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444</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Thème Office</vt:lpstr>
      <vt:lpstr>Title of paper for IPIC 2023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Fernando Liesa</cp:lastModifiedBy>
  <cp:revision>1</cp:revision>
  <cp:lastPrinted>2014-02-12T14:58:46Z</cp:lastPrinted>
  <dcterms:created xsi:type="dcterms:W3CDTF">2014-02-07T16:57:14Z</dcterms:created>
  <dcterms:modified xsi:type="dcterms:W3CDTF">2022-12-19T10:12:12Z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0x010100352451609AD8134292C828B836858957</vt:lpwstr>
  </property>
  <property fmtid="{D5CDD505-2E9C-101B-9397-08002B2CF9AE}" pid="3" name="MediaServiceImageTags">
    <vt:lpwstr/>
  </property>
</Properties>
</file>